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7" r:id="rId6"/>
    <p:sldId id="268" r:id="rId7"/>
    <p:sldId id="269" r:id="rId8"/>
    <p:sldId id="270" r:id="rId9"/>
    <p:sldId id="261" r:id="rId10"/>
    <p:sldId id="271" r:id="rId11"/>
    <p:sldId id="265" r:id="rId12"/>
    <p:sldId id="27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C9CD5A1-6DE1-48FC-9881-3E5532B625CC}" type="datetimeFigureOut">
              <a:rPr lang="cs-CZ" smtClean="0"/>
              <a:pPr/>
              <a:t>17.12.2015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5DBC05-CA35-4842-84E9-74E3BEA0E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TerV6rAlA" TargetMode="External"/><Relationship Id="rId2" Type="http://schemas.openxmlformats.org/officeDocument/2006/relationships/hyperlink" Target="https://www.youtube.com/watch?v=j8TNLFG9j5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871792" cy="122656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„Popularizačně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naučná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videa“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14818"/>
            <a:ext cx="7929618" cy="192882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Jan Tomas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Zuzana Ruberová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Andrey Stroilov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Zdeněk Langer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65" y="6021288"/>
            <a:ext cx="4837235" cy="6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7. Rozpočet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98921"/>
              </p:ext>
            </p:extLst>
          </p:nvPr>
        </p:nvGraphicFramePr>
        <p:xfrm>
          <a:off x="457200" y="2249488"/>
          <a:ext cx="8291264" cy="420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1080120"/>
                <a:gridCol w="2952328"/>
                <a:gridCol w="1080120"/>
              </a:tblGrid>
              <a:tr h="525481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Příjmy</a:t>
                      </a:r>
                      <a:endParaRPr lang="cs-CZ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Výdaje</a:t>
                      </a:r>
                      <a:endParaRPr lang="cs-CZ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5481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Dotace EU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technika + kameraman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5481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Dotace škola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Produkce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5481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Základní kapitál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PR, reklama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5481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Sponzoring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Logistika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5481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Inzerce na našem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webu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cs-CZ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5481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Příjem ze sledovanosti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5481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</a:t>
                      </a:r>
                      <a:endParaRPr lang="cs-CZ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</a:t>
                      </a:r>
                      <a:endParaRPr lang="cs-CZ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8. Webová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stránka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31" y="1487450"/>
            <a:ext cx="5262941" cy="53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9. Závěr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Zjistili jsme možnosti pro realizaci našeho projektu.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Role v týmu vyplynuly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sami.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se sžil s danou rolí.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Nečekali jsme kladnou odezvu na projekt.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Podařil se nám udělat základ pro možnou realizaci.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Chystáme se úspěšně dokončit studium.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Cíl projektu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Popis produktu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Podnikatelský model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Harmonogram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Anketa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Zhodnocení rizika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Rozpočet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Webová stránka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Závěr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6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Cíl </a:t>
            </a:r>
            <a:r>
              <a:rPr lang="cs-CZ" dirty="0" smtClean="0"/>
              <a:t>projektu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Cílem projektu je přiblížit chemii laické veřejnosti pomocí populárně naučných videí z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oblasti výrobní chemie. 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Předloha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nápadu:</a:t>
            </a:r>
          </a:p>
          <a:p>
            <a:pPr lvl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2"/>
              </a:rPr>
              <a:t>Video 1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Video 2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Počet </a:t>
            </a:r>
            <a:r>
              <a:rPr lang="cs-CZ" dirty="0">
                <a:latin typeface="Arial" pitchFamily="34" charset="0"/>
                <a:cs typeface="Arial" pitchFamily="34" charset="0"/>
              </a:rPr>
              <a:t>dílů: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10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Sledovanost</a:t>
            </a:r>
            <a:r>
              <a:rPr lang="cs-CZ" dirty="0">
                <a:latin typeface="Arial" pitchFamily="34" charset="0"/>
                <a:cs typeface="Arial" pitchFamily="34" charset="0"/>
              </a:rPr>
              <a:t>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min.1000 </a:t>
            </a:r>
            <a:r>
              <a:rPr lang="cs-CZ" dirty="0">
                <a:latin typeface="Arial" pitchFamily="34" charset="0"/>
                <a:cs typeface="Arial" pitchFamily="34" charset="0"/>
              </a:rPr>
              <a:t>zhlédnutí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na jeden díl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Získání min 1000 fanoušků na FB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1000 návštěv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webových stránek </a:t>
            </a:r>
            <a:r>
              <a:rPr lang="pl-PL" dirty="0">
                <a:latin typeface="Arial" pitchFamily="34" charset="0"/>
                <a:cs typeface="Arial" pitchFamily="34" charset="0"/>
              </a:rPr>
              <a:t>za měsíc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Popis </a:t>
            </a:r>
            <a:r>
              <a:rPr lang="cs-CZ" dirty="0" smtClean="0"/>
              <a:t>produktu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57430"/>
            <a:ext cx="5995392" cy="37226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Seriál popularizačně-naučných videí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latin typeface="Arial" pitchFamily="34" charset="0"/>
                <a:cs typeface="Arial" pitchFamily="34" charset="0"/>
              </a:rPr>
              <a:t>Téma: chemie v každodenním životě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i-FI" dirty="0">
                <a:latin typeface="Arial" pitchFamily="34" charset="0"/>
                <a:cs typeface="Arial" pitchFamily="34" charset="0"/>
              </a:rPr>
              <a:t>Délka videa: 10 - 15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minut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latin typeface="Arial" pitchFamily="34" charset="0"/>
                <a:cs typeface="Arial" pitchFamily="34" charset="0"/>
              </a:rPr>
              <a:t>Natáčení: prostředí firem,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výrobny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laboratoře</a:t>
            </a:r>
          </a:p>
        </p:txBody>
      </p:sp>
      <p:pic>
        <p:nvPicPr>
          <p:cNvPr id="1026" name="Picture 2" descr="C:\Users\N0153G1RL\Downloads\Nová složka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81" y="4643447"/>
            <a:ext cx="2945919" cy="22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0153G1RL\Downloads\Nová složka\sluzby-analyticke-laboratore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83" y="2714620"/>
            <a:ext cx="2961017" cy="19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41196"/>
            <a:ext cx="8229600" cy="10668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Podnikatelský model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3" y="1686490"/>
            <a:ext cx="7903734" cy="517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Harmonogram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2604"/>
            <a:ext cx="9144000" cy="4425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otazní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794" y="3643314"/>
            <a:ext cx="3435205" cy="32146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Anketa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Nutnost zjištění poptávky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Upřesnění cílové skupiny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Upřesnění směrování projektu</a:t>
            </a:r>
          </a:p>
          <a:p>
            <a:endParaRPr lang="cs-CZ" dirty="0"/>
          </a:p>
        </p:txBody>
      </p:sp>
      <p:pic>
        <p:nvPicPr>
          <p:cNvPr id="5" name="Obrázek 4" descr="Dotazní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4"/>
            <a:ext cx="3214678" cy="3433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ankety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49 respondentů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Cílová skupina jsou osoby 18-65 let s min. středoškolským vzděláním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Zvolená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chemická tématika je zajímavá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Podrobné informace nejsou nutné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Dotazovaní se chtějí bavit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6. Zhodnocení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rizik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Nezájem ze strany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firem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Nedostatečný zájem </a:t>
            </a:r>
            <a:r>
              <a:rPr lang="cs-CZ" dirty="0">
                <a:latin typeface="Arial" pitchFamily="34" charset="0"/>
                <a:cs typeface="Arial" pitchFamily="34" charset="0"/>
              </a:rPr>
              <a:t>ze strany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zákazníků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Problém </a:t>
            </a:r>
            <a:r>
              <a:rPr lang="cs-CZ" dirty="0">
                <a:latin typeface="Arial" pitchFamily="34" charset="0"/>
                <a:cs typeface="Arial" pitchFamily="34" charset="0"/>
              </a:rPr>
              <a:t>s uveřejněním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videí </a:t>
            </a:r>
            <a:r>
              <a:rPr lang="cs-CZ" dirty="0">
                <a:latin typeface="Arial" pitchFamily="34" charset="0"/>
                <a:cs typeface="Arial" pitchFamily="34" charset="0"/>
              </a:rPr>
              <a:t>na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stream.cz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Nevhodně zvolená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témata videí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HR problémy při vypracovávání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182</TotalTime>
  <Words>256</Words>
  <Application>Microsoft Office PowerPoint</Application>
  <PresentationFormat>Předvádění na obrazovce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Georgia</vt:lpstr>
      <vt:lpstr>Trebuchet MS</vt:lpstr>
      <vt:lpstr>Wingdings</vt:lpstr>
      <vt:lpstr>Wingdings 2</vt:lpstr>
      <vt:lpstr>Urbanistický</vt:lpstr>
      <vt:lpstr>Projekt „Popularizačně naučná videa“</vt:lpstr>
      <vt:lpstr>OBSAH</vt:lpstr>
      <vt:lpstr>1. Cíl projektu</vt:lpstr>
      <vt:lpstr>2. Popis produktu</vt:lpstr>
      <vt:lpstr>3. Podnikatelský model</vt:lpstr>
      <vt:lpstr>4. Harmonogram</vt:lpstr>
      <vt:lpstr>5. Anketa</vt:lpstr>
      <vt:lpstr>5. Výsledky ankety</vt:lpstr>
      <vt:lpstr>6. Zhodnocení rizik</vt:lpstr>
      <vt:lpstr>7. Rozpočet</vt:lpstr>
      <vt:lpstr>8. Webová stránka</vt:lpstr>
      <vt:lpstr>9. Závěr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„Popularizačně naučná videa“</dc:title>
  <dc:creator>N0153G1RL</dc:creator>
  <cp:lastModifiedBy>Tomas Jan</cp:lastModifiedBy>
  <cp:revision>43</cp:revision>
  <dcterms:created xsi:type="dcterms:W3CDTF">2015-12-10T10:16:54Z</dcterms:created>
  <dcterms:modified xsi:type="dcterms:W3CDTF">2015-12-17T10:22:35Z</dcterms:modified>
</cp:coreProperties>
</file>