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1" r:id="rId4"/>
    <p:sldId id="259" r:id="rId5"/>
    <p:sldId id="261" r:id="rId6"/>
    <p:sldId id="265" r:id="rId7"/>
    <p:sldId id="263" r:id="rId8"/>
    <p:sldId id="270" r:id="rId9"/>
    <p:sldId id="266" r:id="rId10"/>
    <p:sldId id="268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8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86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54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186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0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675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09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284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19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703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322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F9F95ED3-3695-4406-B93E-8BDF76612C56}" type="datetimeFigureOut">
              <a:rPr lang="sk-SK" smtClean="0"/>
              <a:t>17. 12. 2015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A2E928B-5C38-43E5-8ED1-714971883929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2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839200" cy="1295400"/>
          </a:xfrm>
        </p:spPr>
        <p:txBody>
          <a:bodyPr/>
          <a:lstStyle/>
          <a:p>
            <a:pPr algn="ctr"/>
            <a:r>
              <a:rPr lang="sk-SK" dirty="0" smtClean="0"/>
              <a:t>Výroba </a:t>
            </a:r>
            <a:r>
              <a:rPr lang="sk-SK" dirty="0" err="1" smtClean="0"/>
              <a:t>přírodní</a:t>
            </a:r>
            <a:r>
              <a:rPr lang="sk-SK" dirty="0" smtClean="0"/>
              <a:t> </a:t>
            </a:r>
            <a:r>
              <a:rPr lang="sk-SK" dirty="0" err="1" smtClean="0"/>
              <a:t>kosmetiky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4038600"/>
            <a:ext cx="6172200" cy="2133600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 smtClean="0"/>
              <a:t>Předmět</a:t>
            </a:r>
            <a:r>
              <a:rPr lang="sk-SK" dirty="0" smtClean="0"/>
              <a:t>: </a:t>
            </a:r>
            <a:r>
              <a:rPr lang="sk-SK" dirty="0" err="1" smtClean="0"/>
              <a:t>Řízení</a:t>
            </a:r>
            <a:r>
              <a:rPr lang="sk-SK" dirty="0" smtClean="0"/>
              <a:t> </a:t>
            </a:r>
            <a:r>
              <a:rPr lang="sk-SK" dirty="0" err="1" smtClean="0"/>
              <a:t>projektů</a:t>
            </a:r>
            <a:r>
              <a:rPr lang="sk-SK" dirty="0" smtClean="0"/>
              <a:t>, 2015</a:t>
            </a:r>
          </a:p>
          <a:p>
            <a:endParaRPr lang="sk-SK" dirty="0" smtClean="0"/>
          </a:p>
          <a:p>
            <a:r>
              <a:rPr lang="sk-SK" dirty="0" smtClean="0"/>
              <a:t>Tým </a:t>
            </a:r>
            <a:r>
              <a:rPr lang="sk-SK" dirty="0" err="1" smtClean="0"/>
              <a:t>AlterEko</a:t>
            </a:r>
            <a:r>
              <a:rPr lang="sk-SK" dirty="0" smtClean="0"/>
              <a:t>: 	</a:t>
            </a:r>
            <a:r>
              <a:rPr lang="sk-SK" sz="1700" dirty="0" err="1" smtClean="0"/>
              <a:t>Vedoucí</a:t>
            </a:r>
            <a:r>
              <a:rPr lang="sk-SK" sz="1700" dirty="0" smtClean="0"/>
              <a:t> - Michaela </a:t>
            </a:r>
            <a:r>
              <a:rPr lang="sk-SK" sz="1700" dirty="0" err="1" smtClean="0"/>
              <a:t>Dvořáková</a:t>
            </a:r>
            <a:endParaRPr lang="sk-SK" sz="1700" dirty="0" smtClean="0"/>
          </a:p>
          <a:p>
            <a:r>
              <a:rPr lang="sk-SK" sz="1700" dirty="0" smtClean="0"/>
              <a:t>	           		</a:t>
            </a:r>
            <a:r>
              <a:rPr lang="sk-SK" sz="1700" dirty="0" err="1" smtClean="0"/>
              <a:t>Kronikář</a:t>
            </a:r>
            <a:r>
              <a:rPr lang="sk-SK" sz="1700" dirty="0" smtClean="0"/>
              <a:t> - Daniela </a:t>
            </a:r>
            <a:r>
              <a:rPr lang="sk-SK" sz="1700" dirty="0" err="1" smtClean="0"/>
              <a:t>Šmídová</a:t>
            </a:r>
            <a:endParaRPr lang="sk-SK" sz="1700" dirty="0" smtClean="0"/>
          </a:p>
          <a:p>
            <a:r>
              <a:rPr lang="sk-SK" sz="1700" dirty="0" smtClean="0"/>
              <a:t>                          	Reflektor </a:t>
            </a:r>
            <a:r>
              <a:rPr lang="sk-SK" sz="1700" dirty="0" smtClean="0"/>
              <a:t>– </a:t>
            </a:r>
            <a:r>
              <a:rPr lang="sk-SK" sz="1700" dirty="0" err="1" smtClean="0"/>
              <a:t>Květa</a:t>
            </a:r>
            <a:r>
              <a:rPr lang="sk-SK" sz="1700" dirty="0" smtClean="0"/>
              <a:t> </a:t>
            </a:r>
            <a:r>
              <a:rPr lang="sk-SK" sz="1700" smtClean="0"/>
              <a:t>kupková</a:t>
            </a:r>
            <a:endParaRPr lang="sk-SK" sz="1700" dirty="0" smtClean="0"/>
          </a:p>
          <a:p>
            <a:r>
              <a:rPr lang="sk-SK" sz="1700" dirty="0" smtClean="0"/>
              <a:t>                           	Reportér - Michaela </a:t>
            </a:r>
            <a:r>
              <a:rPr lang="sk-SK" sz="1700" dirty="0" err="1" smtClean="0"/>
              <a:t>Dvořáková</a:t>
            </a:r>
            <a:endParaRPr lang="sk-SK" sz="1700" dirty="0" smtClean="0"/>
          </a:p>
          <a:p>
            <a:r>
              <a:rPr lang="sk-SK" sz="1700" dirty="0" smtClean="0"/>
              <a:t>                           	</a:t>
            </a:r>
            <a:r>
              <a:rPr lang="sk-SK" sz="1700" dirty="0" err="1" smtClean="0"/>
              <a:t>Průzkumník</a:t>
            </a:r>
            <a:r>
              <a:rPr lang="sk-SK" sz="1700" dirty="0" smtClean="0"/>
              <a:t> – Martin </a:t>
            </a:r>
            <a:r>
              <a:rPr lang="sk-SK" sz="1700" dirty="0" err="1" smtClean="0"/>
              <a:t>Prívara</a:t>
            </a:r>
            <a:endParaRPr lang="sk-SK" sz="17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9" y="76200"/>
            <a:ext cx="1276645" cy="131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Závěrem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1800" dirty="0" smtClean="0"/>
              <a:t>  Na </a:t>
            </a:r>
            <a:r>
              <a:rPr lang="sk-SK" sz="1800" dirty="0" err="1"/>
              <a:t>základě</a:t>
            </a:r>
            <a:r>
              <a:rPr lang="sk-SK" sz="1800" dirty="0"/>
              <a:t> ankety </a:t>
            </a:r>
            <a:r>
              <a:rPr lang="sk-SK" sz="1800" dirty="0" err="1"/>
              <a:t>se</a:t>
            </a:r>
            <a:r>
              <a:rPr lang="sk-SK" sz="1800" dirty="0"/>
              <a:t> dá </a:t>
            </a:r>
            <a:r>
              <a:rPr lang="sk-SK" sz="1800" dirty="0" err="1"/>
              <a:t>soudit</a:t>
            </a:r>
            <a:r>
              <a:rPr lang="sk-SK" sz="1800" dirty="0"/>
              <a:t>, že služba je </a:t>
            </a:r>
            <a:r>
              <a:rPr lang="sk-SK" sz="1800" dirty="0" err="1"/>
              <a:t>perspektivní</a:t>
            </a:r>
            <a:r>
              <a:rPr lang="sk-SK" sz="1800" dirty="0"/>
              <a:t> – našla by </a:t>
            </a:r>
            <a:r>
              <a:rPr lang="sk-SK" sz="1800" dirty="0" err="1"/>
              <a:t>zákazníky</a:t>
            </a:r>
            <a:endParaRPr lang="sk-SK" sz="1800" dirty="0"/>
          </a:p>
          <a:p>
            <a:pPr>
              <a:buFont typeface="Wingdings" panose="05000000000000000000" pitchFamily="2" charset="2"/>
              <a:buChar char="Ø"/>
            </a:pPr>
            <a:endParaRPr lang="sk-SK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sz="1800" dirty="0" smtClean="0"/>
              <a:t>  </a:t>
            </a:r>
            <a:r>
              <a:rPr lang="sk-SK" sz="1800" dirty="0" err="1" smtClean="0"/>
              <a:t>Velký</a:t>
            </a:r>
            <a:r>
              <a:rPr lang="sk-SK" sz="1800" dirty="0" smtClean="0"/>
              <a:t> </a:t>
            </a:r>
            <a:r>
              <a:rPr lang="sk-SK" sz="1800" dirty="0"/>
              <a:t>ohlas </a:t>
            </a:r>
            <a:r>
              <a:rPr lang="sk-SK" sz="1800" dirty="0" err="1"/>
              <a:t>ze</a:t>
            </a:r>
            <a:r>
              <a:rPr lang="sk-SK" sz="1800" dirty="0"/>
              <a:t> strany </a:t>
            </a:r>
            <a:r>
              <a:rPr lang="sk-SK" sz="1800" dirty="0" err="1"/>
              <a:t>respondentů</a:t>
            </a:r>
            <a:endParaRPr lang="sk-SK" sz="1800" dirty="0"/>
          </a:p>
          <a:p>
            <a:pPr>
              <a:buFont typeface="Wingdings" panose="05000000000000000000" pitchFamily="2" charset="2"/>
              <a:buChar char="Ø"/>
            </a:pPr>
            <a:endParaRPr lang="sk-SK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sz="1800" dirty="0" smtClean="0"/>
              <a:t>  Disciplína </a:t>
            </a:r>
            <a:r>
              <a:rPr lang="sk-SK" sz="1800" dirty="0" err="1"/>
              <a:t>týmu</a:t>
            </a:r>
            <a:r>
              <a:rPr lang="sk-SK" sz="1800" dirty="0"/>
              <a:t> – </a:t>
            </a:r>
            <a:r>
              <a:rPr lang="sk-SK" sz="1800" dirty="0" err="1"/>
              <a:t>pečlivost</a:t>
            </a:r>
            <a:r>
              <a:rPr lang="sk-SK" sz="1800" dirty="0"/>
              <a:t>, </a:t>
            </a:r>
            <a:r>
              <a:rPr lang="sk-SK" sz="1800" dirty="0" err="1"/>
              <a:t>spolehlivost</a:t>
            </a:r>
            <a:endParaRPr lang="sk-SK" sz="1800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9" y="76200"/>
            <a:ext cx="1276645" cy="13168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/>
          <a:stretch/>
        </p:blipFill>
        <p:spPr>
          <a:xfrm>
            <a:off x="5424498" y="3525944"/>
            <a:ext cx="2942262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25026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sk-SK" sz="1800" dirty="0" err="1" smtClean="0"/>
              <a:t>Cíle</a:t>
            </a:r>
            <a:r>
              <a:rPr lang="sk-SK" sz="1800" dirty="0" smtClean="0"/>
              <a:t> projektu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sk-SK" sz="1800" dirty="0" smtClean="0"/>
              <a:t>Business model </a:t>
            </a:r>
            <a:r>
              <a:rPr lang="sk-SK" sz="1800" dirty="0" err="1" smtClean="0"/>
              <a:t>Canvas</a:t>
            </a:r>
            <a:endParaRPr lang="sk-SK" sz="1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sk-SK" sz="1800" dirty="0" smtClean="0"/>
              <a:t>Harmonogram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sk-SK" sz="1800" dirty="0" smtClean="0"/>
              <a:t>Anketa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sk-SK" sz="1800" dirty="0" smtClean="0"/>
              <a:t>Webová stránka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sk-SK" sz="1800" dirty="0" smtClean="0"/>
              <a:t>Analýza </a:t>
            </a:r>
            <a:r>
              <a:rPr lang="sk-SK" sz="1800" dirty="0" err="1" smtClean="0"/>
              <a:t>dat</a:t>
            </a:r>
            <a:endParaRPr lang="sk-SK" sz="1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sk-SK" sz="1800" dirty="0" err="1" smtClean="0"/>
              <a:t>Vyhodnocení</a:t>
            </a:r>
            <a:r>
              <a:rPr lang="sk-SK" sz="1800" dirty="0" smtClean="0"/>
              <a:t> </a:t>
            </a:r>
            <a:r>
              <a:rPr lang="sk-SK" sz="1800" dirty="0" err="1" smtClean="0"/>
              <a:t>rizik</a:t>
            </a:r>
            <a:endParaRPr lang="sk-SK" sz="1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sk-SK" sz="1800" dirty="0" err="1" smtClean="0"/>
              <a:t>Závěrečné</a:t>
            </a:r>
            <a:r>
              <a:rPr lang="sk-SK" sz="1800" dirty="0" smtClean="0"/>
              <a:t> </a:t>
            </a:r>
            <a:r>
              <a:rPr lang="sk-SK" sz="1800" dirty="0" err="1" smtClean="0"/>
              <a:t>zhodnocení</a:t>
            </a:r>
            <a:r>
              <a:rPr lang="sk-SK" sz="1800" dirty="0" smtClean="0"/>
              <a:t> projektu</a:t>
            </a:r>
          </a:p>
          <a:p>
            <a:pPr marL="514350" indent="-514350">
              <a:buFont typeface="+mj-lt"/>
              <a:buAutoNum type="romanUcPeriod"/>
            </a:pPr>
            <a:endParaRPr lang="sk-SK" dirty="0" smtClean="0"/>
          </a:p>
          <a:p>
            <a:pPr marL="514350" indent="-514350">
              <a:buFont typeface="+mj-lt"/>
              <a:buAutoNum type="romanUcPeriod"/>
            </a:pPr>
            <a:endParaRPr lang="sk-SK" dirty="0" smtClean="0"/>
          </a:p>
          <a:p>
            <a:pPr marL="514350" indent="-514350">
              <a:buFont typeface="+mj-lt"/>
              <a:buAutoNum type="romanUcPeriod"/>
            </a:pPr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9" y="76200"/>
            <a:ext cx="1276645" cy="13168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r="8519" b="27778"/>
          <a:stretch/>
        </p:blipFill>
        <p:spPr>
          <a:xfrm>
            <a:off x="4953000" y="2714414"/>
            <a:ext cx="328280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Cíle</a:t>
            </a:r>
            <a:r>
              <a:rPr lang="sk-SK" dirty="0" smtClean="0"/>
              <a:t> projektu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1800" dirty="0" smtClean="0"/>
              <a:t>  Návrh </a:t>
            </a:r>
            <a:r>
              <a:rPr lang="sk-SK" sz="1800" dirty="0" err="1" smtClean="0"/>
              <a:t>Start-up</a:t>
            </a:r>
            <a:r>
              <a:rPr lang="sk-SK" sz="1800" dirty="0" smtClean="0"/>
              <a:t> </a:t>
            </a:r>
          </a:p>
          <a:p>
            <a:pPr marL="651510" lvl="1" indent="-285750"/>
            <a:r>
              <a:rPr lang="sk-SK" sz="1600" dirty="0" smtClean="0"/>
              <a:t>kurzy výroby </a:t>
            </a:r>
            <a:r>
              <a:rPr lang="sk-SK" sz="1600" dirty="0" err="1" smtClean="0"/>
              <a:t>přírodní</a:t>
            </a:r>
            <a:r>
              <a:rPr lang="sk-SK" sz="1600" dirty="0" smtClean="0"/>
              <a:t> </a:t>
            </a:r>
            <a:r>
              <a:rPr lang="sk-SK" sz="1600" dirty="0" err="1" smtClean="0"/>
              <a:t>kosmetiky</a:t>
            </a:r>
            <a:endParaRPr lang="sk-SK" sz="1600" dirty="0" smtClean="0"/>
          </a:p>
          <a:p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</a:t>
            </a:r>
            <a:r>
              <a:rPr lang="sk-SK" sz="1800" dirty="0" err="1" smtClean="0"/>
              <a:t>Zmapování</a:t>
            </a:r>
            <a:r>
              <a:rPr lang="sk-SK" sz="1800" dirty="0" smtClean="0"/>
              <a:t> </a:t>
            </a:r>
            <a:r>
              <a:rPr lang="sk-SK" sz="1800" dirty="0" err="1" smtClean="0"/>
              <a:t>konkurence</a:t>
            </a:r>
            <a:r>
              <a:rPr lang="sk-SK" sz="1800" dirty="0" smtClean="0"/>
              <a:t> </a:t>
            </a:r>
          </a:p>
          <a:p>
            <a:pPr marL="651510" lvl="1" indent="-285750"/>
            <a:r>
              <a:rPr lang="sk-SK" sz="1600" dirty="0" smtClean="0"/>
              <a:t>Praha, Brno</a:t>
            </a:r>
          </a:p>
          <a:p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sz="1800" dirty="0" smtClean="0"/>
              <a:t>  Anketa </a:t>
            </a:r>
          </a:p>
          <a:p>
            <a:pPr marL="651510" lvl="1" indent="-285750"/>
            <a:r>
              <a:rPr lang="sk-SK" sz="1600" dirty="0" smtClean="0"/>
              <a:t>potenciál trhu</a:t>
            </a:r>
          </a:p>
          <a:p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</a:t>
            </a:r>
            <a:r>
              <a:rPr lang="sk-SK" sz="1800" dirty="0" err="1" smtClean="0"/>
              <a:t>Závěry</a:t>
            </a:r>
            <a:r>
              <a:rPr lang="sk-SK" sz="1800" dirty="0" smtClean="0"/>
              <a:t> z </a:t>
            </a:r>
            <a:r>
              <a:rPr lang="sk-SK" sz="1800" dirty="0" err="1" smtClean="0"/>
              <a:t>výsledků</a:t>
            </a:r>
            <a:r>
              <a:rPr lang="sk-SK" sz="1800" dirty="0" smtClean="0"/>
              <a:t> ankety</a:t>
            </a:r>
          </a:p>
          <a:p>
            <a:pPr marL="651510" lvl="1" indent="-285750"/>
            <a:r>
              <a:rPr lang="sk-SK" sz="1600" dirty="0" err="1" smtClean="0"/>
              <a:t>minimální</a:t>
            </a:r>
            <a:r>
              <a:rPr lang="sk-SK" sz="1600" dirty="0" smtClean="0"/>
              <a:t> životaschopný produkt</a:t>
            </a:r>
            <a:endParaRPr lang="sk-SK" sz="1600" dirty="0"/>
          </a:p>
          <a:p>
            <a:endParaRPr lang="sk-SK" dirty="0" smtClean="0"/>
          </a:p>
          <a:p>
            <a:endParaRPr lang="sk-SK" dirty="0" smtClean="0"/>
          </a:p>
          <a:p>
            <a:pPr marL="514350" indent="-514350">
              <a:buFont typeface="+mj-lt"/>
              <a:buAutoNum type="romanUcPeriod"/>
            </a:pPr>
            <a:endParaRPr lang="sk-SK" dirty="0" smtClean="0"/>
          </a:p>
          <a:p>
            <a:pPr marL="514350" indent="-514350">
              <a:buFont typeface="+mj-lt"/>
              <a:buAutoNum type="romanUcPeriod"/>
            </a:pPr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9" y="76200"/>
            <a:ext cx="1276645" cy="13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9" y="76200"/>
            <a:ext cx="1276645" cy="1316899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78" y="0"/>
            <a:ext cx="94051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9" y="76200"/>
            <a:ext cx="1276645" cy="1316899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483" t="15569" r="32301" b="10403"/>
          <a:stretch/>
        </p:blipFill>
        <p:spPr>
          <a:xfrm>
            <a:off x="0" y="1219200"/>
            <a:ext cx="9144000" cy="609600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645849" y="201054"/>
            <a:ext cx="6096000" cy="838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 defTabSz="685800">
              <a:lnSpc>
                <a:spcPct val="95000"/>
              </a:lnSpc>
              <a:spcBef>
                <a:spcPct val="0"/>
              </a:spcBef>
              <a:defRPr/>
            </a:pPr>
            <a:r>
              <a:rPr lang="sk-SK" sz="36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Harmonogram</a:t>
            </a:r>
            <a:endParaRPr lang="sk-SK" sz="36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26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Webová stránka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46" t="7143" r="25878" b="3827"/>
          <a:stretch/>
        </p:blipFill>
        <p:spPr>
          <a:xfrm>
            <a:off x="2613660" y="1828800"/>
            <a:ext cx="3962400" cy="45110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9" y="76200"/>
            <a:ext cx="1276645" cy="131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 trhu – zájem o službu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47765"/>
            <a:ext cx="7101840" cy="35386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  Formou dotazníku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  Celkem </a:t>
            </a:r>
            <a:r>
              <a:rPr lang="cs-CZ" sz="1800" dirty="0"/>
              <a:t>12 </a:t>
            </a:r>
            <a:r>
              <a:rPr lang="cs-CZ" sz="1800" dirty="0" smtClean="0"/>
              <a:t>otázek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  Sběr </a:t>
            </a:r>
            <a:r>
              <a:rPr lang="cs-CZ" sz="1800" dirty="0"/>
              <a:t>dat </a:t>
            </a:r>
            <a:r>
              <a:rPr lang="cs-CZ" sz="1800" dirty="0" smtClean="0"/>
              <a:t>probíhal od </a:t>
            </a:r>
            <a:r>
              <a:rPr lang="cs-CZ" sz="1800" dirty="0"/>
              <a:t>26.11.2015 do </a:t>
            </a:r>
            <a:r>
              <a:rPr lang="cs-CZ" sz="1800" dirty="0" smtClean="0"/>
              <a:t>2.12.2015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  Ankety </a:t>
            </a:r>
            <a:r>
              <a:rPr lang="cs-CZ" sz="1800" dirty="0"/>
              <a:t>se zúčastnilo celkem 183 </a:t>
            </a:r>
            <a:r>
              <a:rPr lang="cs-CZ" sz="1800" dirty="0" smtClean="0"/>
              <a:t>respondentů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  Dotazování </a:t>
            </a:r>
            <a:r>
              <a:rPr lang="cs-CZ" sz="1800" dirty="0"/>
              <a:t>osobní a přes službu Google </a:t>
            </a:r>
            <a:r>
              <a:rPr lang="cs-CZ" sz="1800" dirty="0" err="1" smtClean="0"/>
              <a:t>Forms</a:t>
            </a:r>
            <a:endParaRPr lang="cs-CZ" sz="1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9" y="76200"/>
            <a:ext cx="1276645" cy="13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 -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38800"/>
            <a:ext cx="7711440" cy="4233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O kurzy projevilo zájem 67 lidí (36,61 % ze souboru)</a:t>
            </a:r>
          </a:p>
          <a:p>
            <a:pPr marL="150876" lvl="1" indent="0">
              <a:buNone/>
            </a:pPr>
            <a:r>
              <a:rPr lang="cs-CZ" sz="1400" dirty="0" smtClean="0"/>
              <a:t>   </a:t>
            </a:r>
            <a:r>
              <a:rPr lang="cs-CZ" sz="1600" dirty="0" smtClean="0"/>
              <a:t>Z tohoto 85,07 %  ženy a 14,93 % muži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Doba konání – největší zájem o večerní kurzy (Po-Pá) a víkendové kurzy </a:t>
            </a:r>
            <a:br>
              <a:rPr lang="cs-CZ" sz="1600" dirty="0" smtClean="0"/>
            </a:br>
            <a:r>
              <a:rPr lang="cs-CZ" sz="1600" dirty="0" smtClean="0"/>
              <a:t>    (dopoledne, odpoledne)</a:t>
            </a:r>
          </a:p>
          <a:p>
            <a:endParaRPr lang="cs-CZ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Spíše by lidem vyhovovala série více kurzů</a:t>
            </a:r>
          </a:p>
          <a:p>
            <a:endParaRPr lang="cs-CZ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Nejpreferovanější výrobky – krémy (pleťové, tělové), šampon, tuhé mýdlo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Z nabízených doplňkových služeb zvítězily předpřipravené balíčky surovin pro výrobu </a:t>
            </a:r>
            <a:br>
              <a:rPr lang="cs-CZ" sz="1600" dirty="0" smtClean="0"/>
            </a:br>
            <a:r>
              <a:rPr lang="cs-CZ" sz="1600" dirty="0" smtClean="0"/>
              <a:t>    konkrétního produktu a prodej surovin pro výrobu kosmetiky obecně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Přijatelná cena kurzu 500-800 Kč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9" y="76200"/>
            <a:ext cx="1276645" cy="13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Vyhodnocení</a:t>
            </a:r>
            <a:r>
              <a:rPr lang="sk-SK" dirty="0" smtClean="0"/>
              <a:t> </a:t>
            </a:r>
            <a:r>
              <a:rPr lang="sk-SK" dirty="0" err="1" smtClean="0"/>
              <a:t>rizik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326466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 smtClean="0"/>
              <a:t>  </a:t>
            </a:r>
            <a:r>
              <a:rPr lang="sk-SK" sz="1800" dirty="0" err="1" smtClean="0"/>
              <a:t>Neúčast</a:t>
            </a:r>
            <a:r>
              <a:rPr lang="sk-SK" sz="1800" dirty="0" smtClean="0"/>
              <a:t> </a:t>
            </a:r>
            <a:r>
              <a:rPr lang="sk-SK" sz="1800" dirty="0"/>
              <a:t>na </a:t>
            </a:r>
            <a:r>
              <a:rPr lang="sk-SK" sz="1800" dirty="0" err="1"/>
              <a:t>společných</a:t>
            </a:r>
            <a:r>
              <a:rPr lang="sk-SK" sz="1800" dirty="0"/>
              <a:t> poradách </a:t>
            </a:r>
          </a:p>
          <a:p>
            <a:pPr lvl="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1600" dirty="0" smtClean="0"/>
              <a:t> </a:t>
            </a:r>
            <a:r>
              <a:rPr lang="sk-SK" sz="1600" dirty="0" err="1" smtClean="0"/>
              <a:t>Pouze</a:t>
            </a:r>
            <a:r>
              <a:rPr lang="sk-SK" sz="1600" dirty="0" smtClean="0"/>
              <a:t> </a:t>
            </a:r>
            <a:r>
              <a:rPr lang="sk-SK" sz="1600" dirty="0"/>
              <a:t>2 </a:t>
            </a:r>
            <a:r>
              <a:rPr lang="sk-SK" sz="1600" dirty="0" err="1"/>
              <a:t>absence</a:t>
            </a:r>
            <a:r>
              <a:rPr lang="sk-SK" sz="1600" dirty="0"/>
              <a:t>, z toho 1 </a:t>
            </a:r>
            <a:r>
              <a:rPr lang="sk-SK" sz="1600" dirty="0" err="1"/>
              <a:t>hlášená</a:t>
            </a:r>
            <a:r>
              <a:rPr lang="sk-SK" sz="1600" dirty="0"/>
              <a:t>, </a:t>
            </a:r>
            <a:r>
              <a:rPr lang="sk-SK" sz="1600" dirty="0" err="1"/>
              <a:t>možnost</a:t>
            </a:r>
            <a:r>
              <a:rPr lang="sk-SK" sz="1600" dirty="0"/>
              <a:t> </a:t>
            </a:r>
            <a:r>
              <a:rPr lang="sk-SK" sz="1600" dirty="0" err="1"/>
              <a:t>reakce</a:t>
            </a:r>
            <a:r>
              <a:rPr lang="sk-SK" sz="1600" dirty="0"/>
              <a:t> </a:t>
            </a:r>
            <a:r>
              <a:rPr lang="sk-SK" sz="1600" dirty="0" err="1"/>
              <a:t>přerozdělením</a:t>
            </a:r>
            <a:r>
              <a:rPr lang="sk-SK" sz="1600" dirty="0"/>
              <a:t> </a:t>
            </a:r>
            <a:r>
              <a:rPr lang="sk-SK" sz="1600" dirty="0" err="1" smtClean="0"/>
              <a:t>úkolů</a:t>
            </a:r>
            <a:endParaRPr lang="sk-SK" sz="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 smtClean="0"/>
              <a:t>  Špatná </a:t>
            </a:r>
            <a:r>
              <a:rPr lang="sk-SK" sz="1800" dirty="0" err="1"/>
              <a:t>komunikace</a:t>
            </a:r>
            <a:endParaRPr lang="sk-SK" sz="1800" dirty="0"/>
          </a:p>
          <a:p>
            <a:pPr lvl="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1600" dirty="0"/>
              <a:t>Postačila </a:t>
            </a:r>
            <a:r>
              <a:rPr lang="sk-SK" sz="1600" dirty="0" err="1"/>
              <a:t>komunikace</a:t>
            </a:r>
            <a:r>
              <a:rPr lang="sk-SK" sz="1600" dirty="0"/>
              <a:t> v hodinách, </a:t>
            </a:r>
            <a:r>
              <a:rPr lang="sk-SK" sz="1600" dirty="0" err="1"/>
              <a:t>sdílení</a:t>
            </a:r>
            <a:r>
              <a:rPr lang="sk-SK" sz="1600" dirty="0"/>
              <a:t> </a:t>
            </a:r>
            <a:r>
              <a:rPr lang="sk-SK" sz="1600" dirty="0" err="1"/>
              <a:t>dokumentů</a:t>
            </a:r>
            <a:r>
              <a:rPr lang="sk-SK" sz="1600" dirty="0"/>
              <a:t> </a:t>
            </a:r>
            <a:r>
              <a:rPr lang="sk-SK" sz="1600" dirty="0" err="1"/>
              <a:t>bylo</a:t>
            </a:r>
            <a:r>
              <a:rPr lang="sk-SK" sz="1600" dirty="0"/>
              <a:t> </a:t>
            </a:r>
            <a:r>
              <a:rPr lang="sk-SK" sz="1600" dirty="0" err="1" smtClean="0"/>
              <a:t>efektivní</a:t>
            </a:r>
            <a:endParaRPr lang="sk-SK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 smtClean="0"/>
              <a:t>  </a:t>
            </a:r>
            <a:r>
              <a:rPr lang="sk-SK" sz="1800" dirty="0" err="1" smtClean="0"/>
              <a:t>Nespolehlivost</a:t>
            </a:r>
            <a:r>
              <a:rPr lang="sk-SK" sz="1800" dirty="0" smtClean="0"/>
              <a:t> </a:t>
            </a:r>
            <a:r>
              <a:rPr lang="sk-SK" sz="1800" dirty="0" err="1"/>
              <a:t>členů</a:t>
            </a:r>
            <a:r>
              <a:rPr lang="sk-SK" sz="1800" dirty="0"/>
              <a:t> </a:t>
            </a:r>
            <a:r>
              <a:rPr lang="sk-SK" sz="1800" dirty="0" err="1"/>
              <a:t>týmu</a:t>
            </a:r>
            <a:r>
              <a:rPr lang="sk-SK" sz="1800" dirty="0"/>
              <a:t> </a:t>
            </a:r>
            <a:r>
              <a:rPr lang="sk-SK" sz="1800" dirty="0" err="1"/>
              <a:t>při</a:t>
            </a:r>
            <a:r>
              <a:rPr lang="sk-SK" sz="1800" dirty="0"/>
              <a:t> </a:t>
            </a:r>
            <a:r>
              <a:rPr lang="sk-SK" sz="1800" dirty="0" err="1"/>
              <a:t>plnění</a:t>
            </a:r>
            <a:r>
              <a:rPr lang="sk-SK" sz="1800" dirty="0"/>
              <a:t> </a:t>
            </a:r>
            <a:r>
              <a:rPr lang="sk-SK" sz="1800" dirty="0" err="1"/>
              <a:t>úkolů</a:t>
            </a:r>
            <a:endParaRPr lang="sk-SK" sz="1800" dirty="0"/>
          </a:p>
          <a:p>
            <a:pPr lvl="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1600" dirty="0" err="1"/>
              <a:t>Zpočátku</a:t>
            </a:r>
            <a:r>
              <a:rPr lang="sk-SK" sz="1600" dirty="0"/>
              <a:t> </a:t>
            </a:r>
            <a:r>
              <a:rPr lang="sk-SK" sz="1600" dirty="0" err="1"/>
              <a:t>nutnost</a:t>
            </a:r>
            <a:r>
              <a:rPr lang="sk-SK" sz="1600" dirty="0"/>
              <a:t> </a:t>
            </a:r>
            <a:r>
              <a:rPr lang="sk-SK" sz="1600" dirty="0" err="1"/>
              <a:t>přesné</a:t>
            </a:r>
            <a:r>
              <a:rPr lang="sk-SK" sz="1600" dirty="0"/>
              <a:t> </a:t>
            </a:r>
            <a:r>
              <a:rPr lang="sk-SK" sz="1600" dirty="0" err="1"/>
              <a:t>formulace</a:t>
            </a:r>
            <a:r>
              <a:rPr lang="sk-SK" sz="1600" dirty="0"/>
              <a:t> úkolu, </a:t>
            </a:r>
            <a:r>
              <a:rPr lang="sk-SK" sz="1600" dirty="0" err="1"/>
              <a:t>později</a:t>
            </a:r>
            <a:r>
              <a:rPr lang="sk-SK" sz="1600" dirty="0"/>
              <a:t> </a:t>
            </a:r>
            <a:r>
              <a:rPr lang="sk-SK" sz="1600" dirty="0" err="1"/>
              <a:t>aktivní</a:t>
            </a:r>
            <a:r>
              <a:rPr lang="sk-SK" sz="1600" dirty="0"/>
              <a:t> </a:t>
            </a:r>
            <a:r>
              <a:rPr lang="sk-SK" sz="1600" dirty="0" err="1"/>
              <a:t>nasazení</a:t>
            </a:r>
            <a:r>
              <a:rPr lang="sk-SK" sz="1600" dirty="0"/>
              <a:t> </a:t>
            </a:r>
            <a:r>
              <a:rPr lang="sk-SK" sz="1600" dirty="0" err="1"/>
              <a:t>členů</a:t>
            </a:r>
            <a:r>
              <a:rPr lang="sk-SK" sz="1600" dirty="0"/>
              <a:t> </a:t>
            </a:r>
            <a:r>
              <a:rPr lang="sk-SK" sz="1600" dirty="0" err="1" smtClean="0"/>
              <a:t>týmu</a:t>
            </a:r>
            <a:endParaRPr lang="sk-SK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 smtClean="0"/>
              <a:t>  Malý </a:t>
            </a:r>
            <a:r>
              <a:rPr lang="sk-SK" sz="1800" dirty="0"/>
              <a:t>objem </a:t>
            </a:r>
            <a:r>
              <a:rPr lang="sk-SK" sz="1800" dirty="0" err="1"/>
              <a:t>vyplněných</a:t>
            </a:r>
            <a:r>
              <a:rPr lang="sk-SK" sz="1800" dirty="0"/>
              <a:t> </a:t>
            </a:r>
            <a:r>
              <a:rPr lang="sk-SK" sz="1800" dirty="0" err="1"/>
              <a:t>dotazníků</a:t>
            </a:r>
            <a:endParaRPr lang="sk-SK" sz="1800" dirty="0"/>
          </a:p>
          <a:p>
            <a:pPr lvl="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1600" dirty="0"/>
              <a:t>Objem </a:t>
            </a:r>
            <a:r>
              <a:rPr lang="sk-SK" sz="1600" dirty="0" err="1"/>
              <a:t>dostačující</a:t>
            </a:r>
            <a:r>
              <a:rPr lang="sk-SK" sz="1600" dirty="0"/>
              <a:t> (183 </a:t>
            </a:r>
            <a:r>
              <a:rPr lang="sk-SK" sz="1600" dirty="0" err="1"/>
              <a:t>odpovědí</a:t>
            </a:r>
            <a:r>
              <a:rPr lang="sk-SK" sz="1600" dirty="0"/>
              <a:t>), ale spíše </a:t>
            </a:r>
            <a:r>
              <a:rPr lang="sk-SK" sz="1600" dirty="0" err="1"/>
              <a:t>úzce</a:t>
            </a:r>
            <a:r>
              <a:rPr lang="sk-SK" sz="1600" dirty="0"/>
              <a:t> profilovaní respondenti, </a:t>
            </a:r>
            <a:r>
              <a:rPr lang="sk-SK" sz="1600" dirty="0" err="1"/>
              <a:t>chyběly</a:t>
            </a:r>
            <a:r>
              <a:rPr lang="sk-SK" sz="1600" dirty="0"/>
              <a:t> kanály </a:t>
            </a:r>
            <a:r>
              <a:rPr lang="sk-SK" sz="1600" dirty="0" smtClean="0"/>
              <a:t>pro širší spektrum </a:t>
            </a:r>
            <a:r>
              <a:rPr lang="sk-SK" sz="1600" dirty="0" err="1"/>
              <a:t>respondentů</a:t>
            </a:r>
            <a:r>
              <a:rPr lang="sk-SK" sz="1600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9" y="76200"/>
            <a:ext cx="1276645" cy="131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erEko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erEko" id="{42434D30-BE3A-4D8E-B02B-F7B9BDB0C6F3}" vid="{FD5FB963-F206-4C38-A934-3338DEE461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AlterEko</Template>
  <TotalTime>191</TotalTime>
  <Words>242</Words>
  <Application>Microsoft Office PowerPoint</Application>
  <PresentationFormat>Předvádění na obrazovce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Courier New</vt:lpstr>
      <vt:lpstr>Wingdings</vt:lpstr>
      <vt:lpstr>AlterEko</vt:lpstr>
      <vt:lpstr>Výroba přírodní kosmetiky</vt:lpstr>
      <vt:lpstr>Obsah</vt:lpstr>
      <vt:lpstr>Cíle projektu</vt:lpstr>
      <vt:lpstr>Prezentace aplikace PowerPoint</vt:lpstr>
      <vt:lpstr>Prezentace aplikace PowerPoint</vt:lpstr>
      <vt:lpstr>Webová stránka</vt:lpstr>
      <vt:lpstr>Průzkum trhu – zájem o službu</vt:lpstr>
      <vt:lpstr>Analýza dat - výsledky</vt:lpstr>
      <vt:lpstr>Vyhodnocení rizik</vt:lpstr>
      <vt:lpstr>Závěrem...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ntb</dc:creator>
  <cp:lastModifiedBy>Smidova Daniela</cp:lastModifiedBy>
  <cp:revision>26</cp:revision>
  <dcterms:created xsi:type="dcterms:W3CDTF">2015-12-10T09:53:42Z</dcterms:created>
  <dcterms:modified xsi:type="dcterms:W3CDTF">2015-12-17T10:12:32Z</dcterms:modified>
</cp:coreProperties>
</file>